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971" r:id="rId5"/>
    <p:sldId id="964" r:id="rId6"/>
    <p:sldId id="963" r:id="rId7"/>
    <p:sldId id="965" r:id="rId8"/>
    <p:sldId id="968" r:id="rId9"/>
    <p:sldId id="972" r:id="rId10"/>
    <p:sldId id="969" r:id="rId11"/>
    <p:sldId id="970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79DF0-1A2C-471B-8FD2-A6D52C70EDB0}" v="404" dt="2026-02-05T15:55:37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E06602E6-6C6E-4463-9671-906A68A7DC73}"/>
    <pc:docChg chg="undo custSel addSld delSld modSld sldOrd">
      <pc:chgData name="Bart Bozon" userId="26c7e87d-a4c1-46b5-bd66-bae5a56eb03c" providerId="ADAL" clId="{E06602E6-6C6E-4463-9671-906A68A7DC73}" dt="2026-02-05T15:55:50.214" v="1743"/>
      <pc:docMkLst>
        <pc:docMk/>
      </pc:docMkLst>
      <pc:sldChg chg="addSp delSp modSp mod modAnim">
        <pc:chgData name="Bart Bozon" userId="26c7e87d-a4c1-46b5-bd66-bae5a56eb03c" providerId="ADAL" clId="{E06602E6-6C6E-4463-9671-906A68A7DC73}" dt="2026-02-05T07:41:59.841" v="1512"/>
        <pc:sldMkLst>
          <pc:docMk/>
          <pc:sldMk cId="845499114" sldId="256"/>
        </pc:sldMkLst>
        <pc:spChg chg="mod">
          <ac:chgData name="Bart Bozon" userId="26c7e87d-a4c1-46b5-bd66-bae5a56eb03c" providerId="ADAL" clId="{E06602E6-6C6E-4463-9671-906A68A7DC73}" dt="2026-02-03T07:13:12.679" v="138" actId="1076"/>
          <ac:spMkLst>
            <pc:docMk/>
            <pc:sldMk cId="845499114" sldId="256"/>
            <ac:spMk id="2" creationId="{875A8AB0-A3D4-51EB-735E-387750ACA5B2}"/>
          </ac:spMkLst>
        </pc:spChg>
        <pc:spChg chg="add mod">
          <ac:chgData name="Bart Bozon" userId="26c7e87d-a4c1-46b5-bd66-bae5a56eb03c" providerId="ADAL" clId="{E06602E6-6C6E-4463-9671-906A68A7DC73}" dt="2026-02-04T18:12:18.570" v="1241" actId="20577"/>
          <ac:spMkLst>
            <pc:docMk/>
            <pc:sldMk cId="845499114" sldId="256"/>
            <ac:spMk id="3" creationId="{6F7B1118-B006-BAA4-89A1-4BBB0A43DF50}"/>
          </ac:spMkLst>
        </pc:spChg>
        <pc:spChg chg="add mod">
          <ac:chgData name="Bart Bozon" userId="26c7e87d-a4c1-46b5-bd66-bae5a56eb03c" providerId="ADAL" clId="{E06602E6-6C6E-4463-9671-906A68A7DC73}" dt="2026-02-05T07:41:57.120" v="1511" actId="14100"/>
          <ac:spMkLst>
            <pc:docMk/>
            <pc:sldMk cId="845499114" sldId="256"/>
            <ac:spMk id="5" creationId="{5E446976-D833-B136-084C-335029570ACB}"/>
          </ac:spMkLst>
        </pc:spChg>
        <pc:spChg chg="add mod">
          <ac:chgData name="Bart Bozon" userId="26c7e87d-a4c1-46b5-bd66-bae5a56eb03c" providerId="ADAL" clId="{E06602E6-6C6E-4463-9671-906A68A7DC73}" dt="2026-02-03T07:15:36.500" v="161" actId="1076"/>
          <ac:spMkLst>
            <pc:docMk/>
            <pc:sldMk cId="845499114" sldId="256"/>
            <ac:spMk id="8" creationId="{71BD1FF6-5716-B051-7181-F89539AF305C}"/>
          </ac:spMkLst>
        </pc:spChg>
        <pc:spChg chg="add mod">
          <ac:chgData name="Bart Bozon" userId="26c7e87d-a4c1-46b5-bd66-bae5a56eb03c" providerId="ADAL" clId="{E06602E6-6C6E-4463-9671-906A68A7DC73}" dt="2026-02-03T07:26:10.654" v="383" actId="1076"/>
          <ac:spMkLst>
            <pc:docMk/>
            <pc:sldMk cId="845499114" sldId="256"/>
            <ac:spMk id="9" creationId="{0CBEB370-1B0C-EE24-D244-1E55DF710AD0}"/>
          </ac:spMkLst>
        </pc:spChg>
        <pc:spChg chg="add mod">
          <ac:chgData name="Bart Bozon" userId="26c7e87d-a4c1-46b5-bd66-bae5a56eb03c" providerId="ADAL" clId="{E06602E6-6C6E-4463-9671-906A68A7DC73}" dt="2026-02-03T07:22:07.774" v="266" actId="1076"/>
          <ac:spMkLst>
            <pc:docMk/>
            <pc:sldMk cId="845499114" sldId="256"/>
            <ac:spMk id="10" creationId="{B0F2B138-686B-88E9-CE12-53D6E5D79120}"/>
          </ac:spMkLst>
        </pc:spChg>
        <pc:spChg chg="add mod">
          <ac:chgData name="Bart Bozon" userId="26c7e87d-a4c1-46b5-bd66-bae5a56eb03c" providerId="ADAL" clId="{E06602E6-6C6E-4463-9671-906A68A7DC73}" dt="2026-02-03T07:18:57.619" v="211" actId="1076"/>
          <ac:spMkLst>
            <pc:docMk/>
            <pc:sldMk cId="845499114" sldId="256"/>
            <ac:spMk id="11" creationId="{DAD75F32-0DD4-092D-E78D-8688D2E4CF39}"/>
          </ac:spMkLst>
        </pc:spChg>
        <pc:spChg chg="add mod">
          <ac:chgData name="Bart Bozon" userId="26c7e87d-a4c1-46b5-bd66-bae5a56eb03c" providerId="ADAL" clId="{E06602E6-6C6E-4463-9671-906A68A7DC73}" dt="2026-02-03T07:20:09.898" v="233" actId="1076"/>
          <ac:spMkLst>
            <pc:docMk/>
            <pc:sldMk cId="845499114" sldId="256"/>
            <ac:spMk id="12" creationId="{4499E15F-4D60-060F-5C3A-15D36F625DE3}"/>
          </ac:spMkLst>
        </pc:spChg>
        <pc:spChg chg="add mod">
          <ac:chgData name="Bart Bozon" userId="26c7e87d-a4c1-46b5-bd66-bae5a56eb03c" providerId="ADAL" clId="{E06602E6-6C6E-4463-9671-906A68A7DC73}" dt="2026-02-05T07:41:52.017" v="1509" actId="1076"/>
          <ac:spMkLst>
            <pc:docMk/>
            <pc:sldMk cId="845499114" sldId="256"/>
            <ac:spMk id="13" creationId="{9FC155E7-6985-12C4-1F4C-7154F2F441B5}"/>
          </ac:spMkLst>
        </pc:spChg>
        <pc:spChg chg="add mod">
          <ac:chgData name="Bart Bozon" userId="26c7e87d-a4c1-46b5-bd66-bae5a56eb03c" providerId="ADAL" clId="{E06602E6-6C6E-4463-9671-906A68A7DC73}" dt="2026-02-03T07:26:57.485" v="391" actId="1076"/>
          <ac:spMkLst>
            <pc:docMk/>
            <pc:sldMk cId="845499114" sldId="256"/>
            <ac:spMk id="14" creationId="{16DB13F8-923A-4EBE-461E-183B5149F935}"/>
          </ac:spMkLst>
        </pc:spChg>
        <pc:spChg chg="add mod">
          <ac:chgData name="Bart Bozon" userId="26c7e87d-a4c1-46b5-bd66-bae5a56eb03c" providerId="ADAL" clId="{E06602E6-6C6E-4463-9671-906A68A7DC73}" dt="2026-02-03T07:22:30.758" v="283" actId="1076"/>
          <ac:spMkLst>
            <pc:docMk/>
            <pc:sldMk cId="845499114" sldId="256"/>
            <ac:spMk id="15" creationId="{7E4EA229-2F4A-7F23-11B3-D562B0E77867}"/>
          </ac:spMkLst>
        </pc:spChg>
        <pc:spChg chg="add mod">
          <ac:chgData name="Bart Bozon" userId="26c7e87d-a4c1-46b5-bd66-bae5a56eb03c" providerId="ADAL" clId="{E06602E6-6C6E-4463-9671-906A68A7DC73}" dt="2026-02-03T07:22:44.035" v="296" actId="6549"/>
          <ac:spMkLst>
            <pc:docMk/>
            <pc:sldMk cId="845499114" sldId="256"/>
            <ac:spMk id="16" creationId="{820AB5BD-0DAE-B167-E57D-38C28E63E4F0}"/>
          </ac:spMkLst>
        </pc:spChg>
        <pc:spChg chg="add mod">
          <ac:chgData name="Bart Bozon" userId="26c7e87d-a4c1-46b5-bd66-bae5a56eb03c" providerId="ADAL" clId="{E06602E6-6C6E-4463-9671-906A68A7DC73}" dt="2026-02-03T07:23:43.309" v="333" actId="1076"/>
          <ac:spMkLst>
            <pc:docMk/>
            <pc:sldMk cId="845499114" sldId="256"/>
            <ac:spMk id="17" creationId="{F23E9476-96DA-AD8E-2B80-3FE6C002308C}"/>
          </ac:spMkLst>
        </pc:spChg>
        <pc:picChg chg="add mod">
          <ac:chgData name="Bart Bozon" userId="26c7e87d-a4c1-46b5-bd66-bae5a56eb03c" providerId="ADAL" clId="{E06602E6-6C6E-4463-9671-906A68A7DC73}" dt="2026-02-03T07:22:07.774" v="266" actId="1076"/>
          <ac:picMkLst>
            <pc:docMk/>
            <pc:sldMk cId="845499114" sldId="256"/>
            <ac:picMk id="1026" creationId="{6A3BEF0E-B3AF-F828-3134-D3298569F222}"/>
          </ac:picMkLst>
        </pc:picChg>
        <pc:picChg chg="add mod">
          <ac:chgData name="Bart Bozon" userId="26c7e87d-a4c1-46b5-bd66-bae5a56eb03c" providerId="ADAL" clId="{E06602E6-6C6E-4463-9671-906A68A7DC73}" dt="2026-02-03T07:14:48.330" v="148" actId="1076"/>
          <ac:picMkLst>
            <pc:docMk/>
            <pc:sldMk cId="845499114" sldId="256"/>
            <ac:picMk id="1028" creationId="{05AB35AC-1734-7556-E0BF-B96E5A1A3695}"/>
          </ac:picMkLst>
        </pc:picChg>
        <pc:picChg chg="add mod">
          <ac:chgData name="Bart Bozon" userId="26c7e87d-a4c1-46b5-bd66-bae5a56eb03c" providerId="ADAL" clId="{E06602E6-6C6E-4463-9671-906A68A7DC73}" dt="2026-02-03T07:18:54.017" v="210" actId="1076"/>
          <ac:picMkLst>
            <pc:docMk/>
            <pc:sldMk cId="845499114" sldId="256"/>
            <ac:picMk id="1030" creationId="{2E618278-83D6-904F-03EC-7F76921D0A94}"/>
          </ac:picMkLst>
        </pc:picChg>
        <pc:picChg chg="add mod">
          <ac:chgData name="Bart Bozon" userId="26c7e87d-a4c1-46b5-bd66-bae5a56eb03c" providerId="ADAL" clId="{E06602E6-6C6E-4463-9671-906A68A7DC73}" dt="2026-02-03T07:19:49.128" v="227" actId="14100"/>
          <ac:picMkLst>
            <pc:docMk/>
            <pc:sldMk cId="845499114" sldId="256"/>
            <ac:picMk id="1032" creationId="{E5ED3FDD-8E60-1EFB-464C-472B583C4163}"/>
          </ac:picMkLst>
        </pc:picChg>
        <pc:picChg chg="add mod">
          <ac:chgData name="Bart Bozon" userId="26c7e87d-a4c1-46b5-bd66-bae5a56eb03c" providerId="ADAL" clId="{E06602E6-6C6E-4463-9671-906A68A7DC73}" dt="2026-02-03T07:22:11.363" v="267" actId="1076"/>
          <ac:picMkLst>
            <pc:docMk/>
            <pc:sldMk cId="845499114" sldId="256"/>
            <ac:picMk id="1034" creationId="{2FA5105E-6352-5607-2D4B-8DF721F00B85}"/>
          </ac:picMkLst>
        </pc:picChg>
        <pc:cxnChg chg="add mod">
          <ac:chgData name="Bart Bozon" userId="26c7e87d-a4c1-46b5-bd66-bae5a56eb03c" providerId="ADAL" clId="{E06602E6-6C6E-4463-9671-906A68A7DC73}" dt="2026-02-03T07:22:03.423" v="265" actId="1076"/>
          <ac:cxnSpMkLst>
            <pc:docMk/>
            <pc:sldMk cId="845499114" sldId="256"/>
            <ac:cxnSpMk id="7" creationId="{FBE63F20-12B6-5E8B-C449-C5473EC79C97}"/>
          </ac:cxnSpMkLst>
        </pc:cxnChg>
      </pc:sldChg>
      <pc:sldChg chg="addSp delSp new mod">
        <pc:chgData name="Bart Bozon" userId="26c7e87d-a4c1-46b5-bd66-bae5a56eb03c" providerId="ADAL" clId="{E06602E6-6C6E-4463-9671-906A68A7DC73}" dt="2026-02-03T07:28:09.546" v="399" actId="478"/>
        <pc:sldMkLst>
          <pc:docMk/>
          <pc:sldMk cId="2300756370" sldId="258"/>
        </pc:sldMkLst>
        <pc:picChg chg="add">
          <ac:chgData name="Bart Bozon" userId="26c7e87d-a4c1-46b5-bd66-bae5a56eb03c" providerId="ADAL" clId="{E06602E6-6C6E-4463-9671-906A68A7DC73}" dt="2026-02-03T07:28:02.290" v="398"/>
          <ac:picMkLst>
            <pc:docMk/>
            <pc:sldMk cId="2300756370" sldId="258"/>
            <ac:picMk id="2050" creationId="{F3E18DB3-0F44-148F-9BE1-0CBF11632CD7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3T17:00:36.052" v="1109" actId="478"/>
        <pc:sldMkLst>
          <pc:docMk/>
          <pc:sldMk cId="1887355892" sldId="259"/>
        </pc:sldMkLst>
        <pc:spChg chg="mod">
          <ac:chgData name="Bart Bozon" userId="26c7e87d-a4c1-46b5-bd66-bae5a56eb03c" providerId="ADAL" clId="{E06602E6-6C6E-4463-9671-906A68A7DC73}" dt="2026-02-03T07:28:26.213" v="416" actId="20577"/>
          <ac:spMkLst>
            <pc:docMk/>
            <pc:sldMk cId="1887355892" sldId="259"/>
            <ac:spMk id="2" creationId="{3D0945B5-6BA6-E2EE-223E-E0C9608A9269}"/>
          </ac:spMkLst>
        </pc:spChg>
        <pc:picChg chg="add mod">
          <ac:chgData name="Bart Bozon" userId="26c7e87d-a4c1-46b5-bd66-bae5a56eb03c" providerId="ADAL" clId="{E06602E6-6C6E-4463-9671-906A68A7DC73}" dt="2026-02-03T07:28:56.870" v="421" actId="1076"/>
          <ac:picMkLst>
            <pc:docMk/>
            <pc:sldMk cId="1887355892" sldId="259"/>
            <ac:picMk id="5" creationId="{24A65B4A-6B39-AB17-14DB-9C708513FF81}"/>
          </ac:picMkLst>
        </pc:picChg>
        <pc:picChg chg="add mod">
          <ac:chgData name="Bart Bozon" userId="26c7e87d-a4c1-46b5-bd66-bae5a56eb03c" providerId="ADAL" clId="{E06602E6-6C6E-4463-9671-906A68A7DC73}" dt="2026-02-03T07:29:35.472" v="426" actId="1076"/>
          <ac:picMkLst>
            <pc:docMk/>
            <pc:sldMk cId="1887355892" sldId="259"/>
            <ac:picMk id="7" creationId="{450FA651-EF8A-AC1D-6937-B214BE92B43C}"/>
          </ac:picMkLst>
        </pc:picChg>
        <pc:picChg chg="add mod">
          <ac:chgData name="Bart Bozon" userId="26c7e87d-a4c1-46b5-bd66-bae5a56eb03c" providerId="ADAL" clId="{E06602E6-6C6E-4463-9671-906A68A7DC73}" dt="2026-02-03T07:30:50.262" v="429" actId="14100"/>
          <ac:picMkLst>
            <pc:docMk/>
            <pc:sldMk cId="1887355892" sldId="259"/>
            <ac:picMk id="9" creationId="{87A8A8AA-7C3E-BD9A-0E29-0DB8ECE887E9}"/>
          </ac:picMkLst>
        </pc:picChg>
        <pc:picChg chg="add mod">
          <ac:chgData name="Bart Bozon" userId="26c7e87d-a4c1-46b5-bd66-bae5a56eb03c" providerId="ADAL" clId="{E06602E6-6C6E-4463-9671-906A68A7DC73}" dt="2026-02-03T07:33:43.367" v="432" actId="1076"/>
          <ac:picMkLst>
            <pc:docMk/>
            <pc:sldMk cId="1887355892" sldId="259"/>
            <ac:picMk id="11" creationId="{5AFC9428-6737-0011-0C76-B6E9D198FF09}"/>
          </ac:picMkLst>
        </pc:picChg>
      </pc:sldChg>
      <pc:sldChg chg="add addAnim delAnim modAnim">
        <pc:chgData name="Bart Bozon" userId="26c7e87d-a4c1-46b5-bd66-bae5a56eb03c" providerId="ADAL" clId="{E06602E6-6C6E-4463-9671-906A68A7DC73}" dt="2026-02-04T08:26:49.695" v="1225"/>
        <pc:sldMkLst>
          <pc:docMk/>
          <pc:sldMk cId="3881573722" sldId="963"/>
        </pc:sldMkLst>
      </pc:sldChg>
      <pc:sldChg chg="add">
        <pc:chgData name="Bart Bozon" userId="26c7e87d-a4c1-46b5-bd66-bae5a56eb03c" providerId="ADAL" clId="{E06602E6-6C6E-4463-9671-906A68A7DC73}" dt="2026-02-03T13:33:22.617" v="435"/>
        <pc:sldMkLst>
          <pc:docMk/>
          <pc:sldMk cId="3477573192" sldId="964"/>
        </pc:sldMkLst>
      </pc:sldChg>
      <pc:sldChg chg="modSp new mod addAnim delAnim modAnim">
        <pc:chgData name="Bart Bozon" userId="26c7e87d-a4c1-46b5-bd66-bae5a56eb03c" providerId="ADAL" clId="{E06602E6-6C6E-4463-9671-906A68A7DC73}" dt="2026-02-05T07:56:12.992" v="1719" actId="20577"/>
        <pc:sldMkLst>
          <pc:docMk/>
          <pc:sldMk cId="3674863534" sldId="965"/>
        </pc:sldMkLst>
        <pc:spChg chg="mod">
          <ac:chgData name="Bart Bozon" userId="26c7e87d-a4c1-46b5-bd66-bae5a56eb03c" providerId="ADAL" clId="{E06602E6-6C6E-4463-9671-906A68A7DC73}" dt="2026-02-04T08:24:55.389" v="1206" actId="1076"/>
          <ac:spMkLst>
            <pc:docMk/>
            <pc:sldMk cId="3674863534" sldId="965"/>
            <ac:spMk id="2" creationId="{4CDF9774-72E2-0556-4740-C8CD026AC99B}"/>
          </ac:spMkLst>
        </pc:spChg>
        <pc:spChg chg="mod">
          <ac:chgData name="Bart Bozon" userId="26c7e87d-a4c1-46b5-bd66-bae5a56eb03c" providerId="ADAL" clId="{E06602E6-6C6E-4463-9671-906A68A7DC73}" dt="2026-02-05T07:56:12.992" v="1719" actId="20577"/>
          <ac:spMkLst>
            <pc:docMk/>
            <pc:sldMk cId="3674863534" sldId="965"/>
            <ac:spMk id="3" creationId="{E631BC59-79BB-A768-44E5-A7A362BEF8ED}"/>
          </ac:spMkLst>
        </pc:spChg>
      </pc:sldChg>
      <pc:sldChg chg="new del">
        <pc:chgData name="Bart Bozon" userId="26c7e87d-a4c1-46b5-bd66-bae5a56eb03c" providerId="ADAL" clId="{E06602E6-6C6E-4463-9671-906A68A7DC73}" dt="2026-02-04T08:26:58.556" v="1226" actId="47"/>
        <pc:sldMkLst>
          <pc:docMk/>
          <pc:sldMk cId="1706597125" sldId="966"/>
        </pc:sldMkLst>
      </pc:sldChg>
      <pc:sldChg chg="delSp modSp add del mod delAnim modAnim">
        <pc:chgData name="Bart Bozon" userId="26c7e87d-a4c1-46b5-bd66-bae5a56eb03c" providerId="ADAL" clId="{E06602E6-6C6E-4463-9671-906A68A7DC73}" dt="2026-02-05T15:53:58.408" v="1721" actId="47"/>
        <pc:sldMkLst>
          <pc:docMk/>
          <pc:sldMk cId="4215333056" sldId="967"/>
        </pc:sldMkLst>
        <pc:spChg chg="mod">
          <ac:chgData name="Bart Bozon" userId="26c7e87d-a4c1-46b5-bd66-bae5a56eb03c" providerId="ADAL" clId="{E06602E6-6C6E-4463-9671-906A68A7DC73}" dt="2026-02-04T08:22:39.545" v="1164" actId="6549"/>
          <ac:spMkLst>
            <pc:docMk/>
            <pc:sldMk cId="4215333056" sldId="967"/>
            <ac:spMk id="2" creationId="{EC211358-1CB1-D764-AD87-6F9B50180100}"/>
          </ac:spMkLst>
        </pc:spChg>
        <pc:spChg chg="del">
          <ac:chgData name="Bart Bozon" userId="26c7e87d-a4c1-46b5-bd66-bae5a56eb03c" providerId="ADAL" clId="{E06602E6-6C6E-4463-9671-906A68A7DC73}" dt="2026-02-04T08:22:44.482" v="1165" actId="478"/>
          <ac:spMkLst>
            <pc:docMk/>
            <pc:sldMk cId="4215333056" sldId="967"/>
            <ac:spMk id="23" creationId="{924F465C-C2FC-628B-A700-C064666654B5}"/>
          </ac:spMkLst>
        </pc:spChg>
        <pc:spChg chg="del">
          <ac:chgData name="Bart Bozon" userId="26c7e87d-a4c1-46b5-bd66-bae5a56eb03c" providerId="ADAL" clId="{E06602E6-6C6E-4463-9671-906A68A7DC73}" dt="2026-02-04T08:22:44.482" v="1165" actId="478"/>
          <ac:spMkLst>
            <pc:docMk/>
            <pc:sldMk cId="4215333056" sldId="967"/>
            <ac:spMk id="24" creationId="{5AB30BED-67F6-9BE0-EC85-F64466FE4F67}"/>
          </ac:spMkLst>
        </pc:spChg>
        <pc:spChg chg="del">
          <ac:chgData name="Bart Bozon" userId="26c7e87d-a4c1-46b5-bd66-bae5a56eb03c" providerId="ADAL" clId="{E06602E6-6C6E-4463-9671-906A68A7DC73}" dt="2026-02-04T08:22:44.482" v="1165" actId="478"/>
          <ac:spMkLst>
            <pc:docMk/>
            <pc:sldMk cId="4215333056" sldId="967"/>
            <ac:spMk id="25" creationId="{0F775B8D-0321-4222-DB66-2BD0DAFDBEBA}"/>
          </ac:spMkLst>
        </pc:spChg>
        <pc:spChg chg="del">
          <ac:chgData name="Bart Bozon" userId="26c7e87d-a4c1-46b5-bd66-bae5a56eb03c" providerId="ADAL" clId="{E06602E6-6C6E-4463-9671-906A68A7DC73}" dt="2026-02-04T08:22:44.482" v="1165" actId="478"/>
          <ac:spMkLst>
            <pc:docMk/>
            <pc:sldMk cId="4215333056" sldId="967"/>
            <ac:spMk id="26" creationId="{E1D8C999-CA4E-D9E7-346E-CCDF646CBB0E}"/>
          </ac:spMkLst>
        </pc:spChg>
        <pc:spChg chg="del">
          <ac:chgData name="Bart Bozon" userId="26c7e87d-a4c1-46b5-bd66-bae5a56eb03c" providerId="ADAL" clId="{E06602E6-6C6E-4463-9671-906A68A7DC73}" dt="2026-02-04T08:22:44.482" v="1165" actId="478"/>
          <ac:spMkLst>
            <pc:docMk/>
            <pc:sldMk cId="4215333056" sldId="967"/>
            <ac:spMk id="27" creationId="{DCBE95D4-5F7B-9454-10EC-82D0FCF669B6}"/>
          </ac:spMkLst>
        </pc:spChg>
        <pc:spChg chg="del">
          <ac:chgData name="Bart Bozon" userId="26c7e87d-a4c1-46b5-bd66-bae5a56eb03c" providerId="ADAL" clId="{E06602E6-6C6E-4463-9671-906A68A7DC73}" dt="2026-02-04T08:22:44.482" v="1165" actId="478"/>
          <ac:spMkLst>
            <pc:docMk/>
            <pc:sldMk cId="4215333056" sldId="967"/>
            <ac:spMk id="28" creationId="{11F5878A-E584-8A61-935C-DD1F8C2530F7}"/>
          </ac:spMkLst>
        </pc:spChg>
        <pc:spChg chg="del">
          <ac:chgData name="Bart Bozon" userId="26c7e87d-a4c1-46b5-bd66-bae5a56eb03c" providerId="ADAL" clId="{E06602E6-6C6E-4463-9671-906A68A7DC73}" dt="2026-02-04T08:22:44.482" v="1165" actId="478"/>
          <ac:spMkLst>
            <pc:docMk/>
            <pc:sldMk cId="4215333056" sldId="967"/>
            <ac:spMk id="29" creationId="{FB4C0652-A5D4-BAD6-2266-69EEA2CA7245}"/>
          </ac:spMkLst>
        </pc:spChg>
        <pc:spChg chg="del">
          <ac:chgData name="Bart Bozon" userId="26c7e87d-a4c1-46b5-bd66-bae5a56eb03c" providerId="ADAL" clId="{E06602E6-6C6E-4463-9671-906A68A7DC73}" dt="2026-02-04T08:22:44.482" v="1165" actId="478"/>
          <ac:spMkLst>
            <pc:docMk/>
            <pc:sldMk cId="4215333056" sldId="967"/>
            <ac:spMk id="30" creationId="{611EBBB7-B521-3579-AB3B-5AA2DE98374E}"/>
          </ac:spMkLst>
        </pc:spChg>
        <pc:picChg chg="del">
          <ac:chgData name="Bart Bozon" userId="26c7e87d-a4c1-46b5-bd66-bae5a56eb03c" providerId="ADAL" clId="{E06602E6-6C6E-4463-9671-906A68A7DC73}" dt="2026-02-04T08:22:47.690" v="1166" actId="478"/>
          <ac:picMkLst>
            <pc:docMk/>
            <pc:sldMk cId="4215333056" sldId="967"/>
            <ac:picMk id="4" creationId="{35A338BB-FAD6-E328-108F-F436162BEB94}"/>
          </ac:picMkLst>
        </pc:picChg>
        <pc:picChg chg="del">
          <ac:chgData name="Bart Bozon" userId="26c7e87d-a4c1-46b5-bd66-bae5a56eb03c" providerId="ADAL" clId="{E06602E6-6C6E-4463-9671-906A68A7DC73}" dt="2026-02-04T08:22:47.690" v="1166" actId="478"/>
          <ac:picMkLst>
            <pc:docMk/>
            <pc:sldMk cId="4215333056" sldId="967"/>
            <ac:picMk id="6" creationId="{B3594B87-511F-0618-C0C0-2D629D3FBD24}"/>
          </ac:picMkLst>
        </pc:picChg>
        <pc:picChg chg="del">
          <ac:chgData name="Bart Bozon" userId="26c7e87d-a4c1-46b5-bd66-bae5a56eb03c" providerId="ADAL" clId="{E06602E6-6C6E-4463-9671-906A68A7DC73}" dt="2026-02-04T08:22:47.690" v="1166" actId="478"/>
          <ac:picMkLst>
            <pc:docMk/>
            <pc:sldMk cId="4215333056" sldId="967"/>
            <ac:picMk id="7" creationId="{E8E15414-5697-57FB-1C7E-02AF20A881DE}"/>
          </ac:picMkLst>
        </pc:picChg>
        <pc:picChg chg="del">
          <ac:chgData name="Bart Bozon" userId="26c7e87d-a4c1-46b5-bd66-bae5a56eb03c" providerId="ADAL" clId="{E06602E6-6C6E-4463-9671-906A68A7DC73}" dt="2026-02-04T08:22:47.690" v="1166" actId="478"/>
          <ac:picMkLst>
            <pc:docMk/>
            <pc:sldMk cId="4215333056" sldId="967"/>
            <ac:picMk id="9" creationId="{5FCF5EB7-6E77-E977-49C0-B087CE9A30F0}"/>
          </ac:picMkLst>
        </pc:picChg>
        <pc:picChg chg="del">
          <ac:chgData name="Bart Bozon" userId="26c7e87d-a4c1-46b5-bd66-bae5a56eb03c" providerId="ADAL" clId="{E06602E6-6C6E-4463-9671-906A68A7DC73}" dt="2026-02-04T08:22:47.690" v="1166" actId="478"/>
          <ac:picMkLst>
            <pc:docMk/>
            <pc:sldMk cId="4215333056" sldId="967"/>
            <ac:picMk id="10" creationId="{D719DF08-2B30-ACE3-C90B-BB45ED8012F2}"/>
          </ac:picMkLst>
        </pc:picChg>
        <pc:picChg chg="del">
          <ac:chgData name="Bart Bozon" userId="26c7e87d-a4c1-46b5-bd66-bae5a56eb03c" providerId="ADAL" clId="{E06602E6-6C6E-4463-9671-906A68A7DC73}" dt="2026-02-04T08:22:47.690" v="1166" actId="478"/>
          <ac:picMkLst>
            <pc:docMk/>
            <pc:sldMk cId="4215333056" sldId="967"/>
            <ac:picMk id="11" creationId="{B4A11887-E782-B4C8-AA11-CBE046F2A875}"/>
          </ac:picMkLst>
        </pc:picChg>
        <pc:picChg chg="del">
          <ac:chgData name="Bart Bozon" userId="26c7e87d-a4c1-46b5-bd66-bae5a56eb03c" providerId="ADAL" clId="{E06602E6-6C6E-4463-9671-906A68A7DC73}" dt="2026-02-04T08:22:44.482" v="1165" actId="478"/>
          <ac:picMkLst>
            <pc:docMk/>
            <pc:sldMk cId="4215333056" sldId="967"/>
            <ac:picMk id="14" creationId="{E44C594E-80F8-5BBC-198A-84DC2CA57433}"/>
          </ac:picMkLst>
        </pc:picChg>
        <pc:picChg chg="del">
          <ac:chgData name="Bart Bozon" userId="26c7e87d-a4c1-46b5-bd66-bae5a56eb03c" providerId="ADAL" clId="{E06602E6-6C6E-4463-9671-906A68A7DC73}" dt="2026-02-04T08:22:44.482" v="1165" actId="478"/>
          <ac:picMkLst>
            <pc:docMk/>
            <pc:sldMk cId="4215333056" sldId="967"/>
            <ac:picMk id="16" creationId="{F027DF8D-E15E-5818-4202-26E3AAA4A3D8}"/>
          </ac:picMkLst>
        </pc:picChg>
        <pc:picChg chg="del">
          <ac:chgData name="Bart Bozon" userId="26c7e87d-a4c1-46b5-bd66-bae5a56eb03c" providerId="ADAL" clId="{E06602E6-6C6E-4463-9671-906A68A7DC73}" dt="2026-02-04T08:22:47.690" v="1166" actId="478"/>
          <ac:picMkLst>
            <pc:docMk/>
            <pc:sldMk cId="4215333056" sldId="967"/>
            <ac:picMk id="32" creationId="{55A84819-1D1F-BF3A-24E9-B6CCABF9E26D}"/>
          </ac:picMkLst>
        </pc:picChg>
      </pc:sldChg>
      <pc:sldChg chg="addSp delSp modSp new mod">
        <pc:chgData name="Bart Bozon" userId="26c7e87d-a4c1-46b5-bd66-bae5a56eb03c" providerId="ADAL" clId="{E06602E6-6C6E-4463-9671-906A68A7DC73}" dt="2026-02-05T07:46:17.725" v="1717" actId="1076"/>
        <pc:sldMkLst>
          <pc:docMk/>
          <pc:sldMk cId="2124878" sldId="968"/>
        </pc:sldMkLst>
        <pc:spChg chg="del">
          <ac:chgData name="Bart Bozon" userId="26c7e87d-a4c1-46b5-bd66-bae5a56eb03c" providerId="ADAL" clId="{E06602E6-6C6E-4463-9671-906A68A7DC73}" dt="2026-02-04T08:24:08.727" v="1170" actId="478"/>
          <ac:spMkLst>
            <pc:docMk/>
            <pc:sldMk cId="2124878" sldId="968"/>
            <ac:spMk id="2" creationId="{068C5B8A-8FAD-0CAB-D52A-67485492C8E9}"/>
          </ac:spMkLst>
        </pc:spChg>
        <pc:spChg chg="add mod">
          <ac:chgData name="Bart Bozon" userId="26c7e87d-a4c1-46b5-bd66-bae5a56eb03c" providerId="ADAL" clId="{E06602E6-6C6E-4463-9671-906A68A7DC73}" dt="2026-02-05T07:46:12.131" v="1716" actId="20577"/>
          <ac:spMkLst>
            <pc:docMk/>
            <pc:sldMk cId="2124878" sldId="968"/>
            <ac:spMk id="2" creationId="{603CC72E-382F-047F-B868-267546CBE3F9}"/>
          </ac:spMkLst>
        </pc:spChg>
        <pc:spChg chg="del">
          <ac:chgData name="Bart Bozon" userId="26c7e87d-a4c1-46b5-bd66-bae5a56eb03c" providerId="ADAL" clId="{E06602E6-6C6E-4463-9671-906A68A7DC73}" dt="2026-02-04T08:24:01.726" v="1168"/>
          <ac:spMkLst>
            <pc:docMk/>
            <pc:sldMk cId="2124878" sldId="968"/>
            <ac:spMk id="3" creationId="{FF0FC59C-B7FC-C82B-B998-BB237E9FDA5C}"/>
          </ac:spMkLst>
        </pc:spChg>
        <pc:spChg chg="add del mod">
          <ac:chgData name="Bart Bozon" userId="26c7e87d-a4c1-46b5-bd66-bae5a56eb03c" providerId="ADAL" clId="{E06602E6-6C6E-4463-9671-906A68A7DC73}" dt="2026-02-04T08:24:08.727" v="1170" actId="478"/>
          <ac:spMkLst>
            <pc:docMk/>
            <pc:sldMk cId="2124878" sldId="968"/>
            <ac:spMk id="7" creationId="{D7586E5B-8EE4-359A-BD78-0DD0D9927040}"/>
          </ac:spMkLst>
        </pc:spChg>
        <pc:picChg chg="add del mod">
          <ac:chgData name="Bart Bozon" userId="26c7e87d-a4c1-46b5-bd66-bae5a56eb03c" providerId="ADAL" clId="{E06602E6-6C6E-4463-9671-906A68A7DC73}" dt="2026-02-04T08:24:04.933" v="1169" actId="478"/>
          <ac:picMkLst>
            <pc:docMk/>
            <pc:sldMk cId="2124878" sldId="968"/>
            <ac:picMk id="5" creationId="{6A507F84-F6BB-FDC8-881D-DEFC3FE9F4F6}"/>
          </ac:picMkLst>
        </pc:picChg>
        <pc:picChg chg="add mod">
          <ac:chgData name="Bart Bozon" userId="26c7e87d-a4c1-46b5-bd66-bae5a56eb03c" providerId="ADAL" clId="{E06602E6-6C6E-4463-9671-906A68A7DC73}" dt="2026-02-05T07:46:17.725" v="1717" actId="1076"/>
          <ac:picMkLst>
            <pc:docMk/>
            <pc:sldMk cId="2124878" sldId="968"/>
            <ac:picMk id="9" creationId="{5480E4D9-0711-2EE2-9856-3CAADA153E27}"/>
          </ac:picMkLst>
        </pc:picChg>
      </pc:sldChg>
      <pc:sldChg chg="modSp new mod ord modAnim">
        <pc:chgData name="Bart Bozon" userId="26c7e87d-a4c1-46b5-bd66-bae5a56eb03c" providerId="ADAL" clId="{E06602E6-6C6E-4463-9671-906A68A7DC73}" dt="2026-02-05T07:45:17.333" v="1670" actId="20577"/>
        <pc:sldMkLst>
          <pc:docMk/>
          <pc:sldMk cId="3206179633" sldId="969"/>
        </pc:sldMkLst>
        <pc:spChg chg="mod">
          <ac:chgData name="Bart Bozon" userId="26c7e87d-a4c1-46b5-bd66-bae5a56eb03c" providerId="ADAL" clId="{E06602E6-6C6E-4463-9671-906A68A7DC73}" dt="2026-02-05T07:43:49.267" v="1647" actId="20577"/>
          <ac:spMkLst>
            <pc:docMk/>
            <pc:sldMk cId="3206179633" sldId="969"/>
            <ac:spMk id="2" creationId="{85B48A67-F832-DDAF-649D-80625EE77BBC}"/>
          </ac:spMkLst>
        </pc:spChg>
        <pc:spChg chg="mod">
          <ac:chgData name="Bart Bozon" userId="26c7e87d-a4c1-46b5-bd66-bae5a56eb03c" providerId="ADAL" clId="{E06602E6-6C6E-4463-9671-906A68A7DC73}" dt="2026-02-05T07:45:17.333" v="1670" actId="20577"/>
          <ac:spMkLst>
            <pc:docMk/>
            <pc:sldMk cId="3206179633" sldId="969"/>
            <ac:spMk id="3" creationId="{2805D807-EFBC-0AFA-AF2F-06DBFCC68AB1}"/>
          </ac:spMkLst>
        </pc:spChg>
      </pc:sldChg>
      <pc:sldChg chg="addSp delSp modSp add mod delAnim">
        <pc:chgData name="Bart Bozon" userId="26c7e87d-a4c1-46b5-bd66-bae5a56eb03c" providerId="ADAL" clId="{E06602E6-6C6E-4463-9671-906A68A7DC73}" dt="2026-02-04T18:17:54.430" v="1493" actId="1076"/>
        <pc:sldMkLst>
          <pc:docMk/>
          <pc:sldMk cId="1096487695" sldId="970"/>
        </pc:sldMkLst>
        <pc:spChg chg="del">
          <ac:chgData name="Bart Bozon" userId="26c7e87d-a4c1-46b5-bd66-bae5a56eb03c" providerId="ADAL" clId="{E06602E6-6C6E-4463-9671-906A68A7DC73}" dt="2026-02-04T18:15:32.655" v="1487" actId="478"/>
          <ac:spMkLst>
            <pc:docMk/>
            <pc:sldMk cId="1096487695" sldId="970"/>
            <ac:spMk id="2" creationId="{6557C184-99E9-4264-A00A-46DAF9BAFD6B}"/>
          </ac:spMkLst>
        </pc:spChg>
        <pc:spChg chg="del">
          <ac:chgData name="Bart Bozon" userId="26c7e87d-a4c1-46b5-bd66-bae5a56eb03c" providerId="ADAL" clId="{E06602E6-6C6E-4463-9671-906A68A7DC73}" dt="2026-02-04T18:15:38.572" v="1489" actId="478"/>
          <ac:spMkLst>
            <pc:docMk/>
            <pc:sldMk cId="1096487695" sldId="970"/>
            <ac:spMk id="3" creationId="{72302832-DF4E-2300-49CA-4406B07C000A}"/>
          </ac:spMkLst>
        </pc:spChg>
        <pc:spChg chg="add del mod">
          <ac:chgData name="Bart Bozon" userId="26c7e87d-a4c1-46b5-bd66-bae5a56eb03c" providerId="ADAL" clId="{E06602E6-6C6E-4463-9671-906A68A7DC73}" dt="2026-02-04T18:15:35.006" v="1488" actId="478"/>
          <ac:spMkLst>
            <pc:docMk/>
            <pc:sldMk cId="1096487695" sldId="970"/>
            <ac:spMk id="5" creationId="{33E10C74-8335-AD9B-BF60-005D42DAA99B}"/>
          </ac:spMkLst>
        </pc:spChg>
        <pc:spChg chg="add del mod">
          <ac:chgData name="Bart Bozon" userId="26c7e87d-a4c1-46b5-bd66-bae5a56eb03c" providerId="ADAL" clId="{E06602E6-6C6E-4463-9671-906A68A7DC73}" dt="2026-02-04T18:15:42.532" v="1490" actId="478"/>
          <ac:spMkLst>
            <pc:docMk/>
            <pc:sldMk cId="1096487695" sldId="970"/>
            <ac:spMk id="7" creationId="{A9D2FD0C-4B00-8CDA-56CC-6EB3EB0CB9A0}"/>
          </ac:spMkLst>
        </pc:spChg>
        <pc:picChg chg="add mod">
          <ac:chgData name="Bart Bozon" userId="26c7e87d-a4c1-46b5-bd66-bae5a56eb03c" providerId="ADAL" clId="{E06602E6-6C6E-4463-9671-906A68A7DC73}" dt="2026-02-04T18:17:54.430" v="1493" actId="1076"/>
          <ac:picMkLst>
            <pc:docMk/>
            <pc:sldMk cId="1096487695" sldId="970"/>
            <ac:picMk id="1026" creationId="{0913C527-21CC-A777-6CBD-786B1259DC84}"/>
          </ac:picMkLst>
        </pc:picChg>
      </pc:sldChg>
      <pc:sldChg chg="add">
        <pc:chgData name="Bart Bozon" userId="26c7e87d-a4c1-46b5-bd66-bae5a56eb03c" providerId="ADAL" clId="{E06602E6-6C6E-4463-9671-906A68A7DC73}" dt="2026-02-05T15:53:33.623" v="1720"/>
        <pc:sldMkLst>
          <pc:docMk/>
          <pc:sldMk cId="0" sldId="971"/>
        </pc:sldMkLst>
      </pc:sldChg>
      <pc:sldChg chg="modSp new mod ord">
        <pc:chgData name="Bart Bozon" userId="26c7e87d-a4c1-46b5-bd66-bae5a56eb03c" providerId="ADAL" clId="{E06602E6-6C6E-4463-9671-906A68A7DC73}" dt="2026-02-05T15:55:50.214" v="1743"/>
        <pc:sldMkLst>
          <pc:docMk/>
          <pc:sldMk cId="1158259655" sldId="972"/>
        </pc:sldMkLst>
        <pc:spChg chg="mod">
          <ac:chgData name="Bart Bozon" userId="26c7e87d-a4c1-46b5-bd66-bae5a56eb03c" providerId="ADAL" clId="{E06602E6-6C6E-4463-9671-906A68A7DC73}" dt="2026-02-05T15:55:42.835" v="1741" actId="20577"/>
          <ac:spMkLst>
            <pc:docMk/>
            <pc:sldMk cId="1158259655" sldId="972"/>
            <ac:spMk id="2" creationId="{0BF21CB0-0662-F994-D390-2E63D2B4EA58}"/>
          </ac:spMkLst>
        </pc:spChg>
        <pc:spChg chg="mod">
          <ac:chgData name="Bart Bozon" userId="26c7e87d-a4c1-46b5-bd66-bae5a56eb03c" providerId="ADAL" clId="{E06602E6-6C6E-4463-9671-906A68A7DC73}" dt="2026-02-05T15:55:37.759" v="1724" actId="20577"/>
          <ac:spMkLst>
            <pc:docMk/>
            <pc:sldMk cId="1158259655" sldId="972"/>
            <ac:spMk id="3" creationId="{97FD37B2-16D8-4CC7-4AFD-1C31138DB9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273E-5FD3-4415-B98A-BA51016CC284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2E4F4-0866-48FD-A197-2569CCE7A2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821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1AE96FA-B5E5-49D2-8BB8-0DFEE08CB7A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4</a:t>
            </a:fld>
            <a:endParaRPr lang="en-GB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5899E-A354-A538-9040-A5B77150E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DA8A3F-EB96-2102-C6DA-39A185694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556DA-06B1-C922-24D0-C369FCF76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FFD6F-BBBE-860D-9288-E22045FE2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61974-9E8E-6746-92D0-7BB71B3C7E1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61974-9E8E-6746-92D0-7BB71B3C7E1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6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7FC7-3061-233A-263A-39AD48755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D9849-5946-FCF6-110D-30F53EF7D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F81F-F5B0-5A26-85B8-69547F43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ACD05-70A1-BA35-C160-D48D66506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77A34-82C7-40DB-6554-D1D2C748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388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3F27-DBDA-4BFB-0DF0-1434CCD1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BAD06-9754-2F92-291C-A7A5D900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9110-1F45-EB8F-C0A5-CAF8B42E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3CACA-101C-61DC-99EC-5AC044EA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DBCD6-1DE3-D817-E5E9-3C779B4B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353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F2892-6F2F-C398-0519-92EF60379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A0BD1-EA03-39D8-8600-68F48625D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3D8B5-333B-0467-4106-200F8A1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5934E-5783-A2A3-EDC4-35352F440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FB40E-B54D-DEBE-9317-6E1A186B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858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nl-NL" sz="1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93AF2B3-C7A3-418D-A059-9D69B039107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657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9541-C1E1-CFF7-74AA-9133F973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C0D34-82BF-3BDE-9F90-32141474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B3E9E-45E5-9C9A-F8D4-54AD5059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58B01-D1BC-1167-B013-D1E0E7F8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FDDB-A358-E13D-193E-FADAA524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636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7867-13C9-3B30-C1A1-9829B091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251BC-9798-720A-0528-5CC3BEA2B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07F9F-CFCF-5FFA-BA27-EEE94BE5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BDCD-3985-0C34-DBF5-6EE174E5C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FD5B4-725A-FD51-CADA-A89C8FB2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17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2477-A97E-27EF-CB24-EE550AC8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96CB3-AE09-B9F6-AB07-C3D225933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529AD-CDE8-BCF8-AD2F-CB0C44F04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8B8D1-05CA-B559-2672-D0D3C471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14C86-2589-9CF4-8334-9D5F240B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B4928-0480-4DAB-AC46-C5D016ED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77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9849-BEA9-9159-760F-FB6D726B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1EE2D-18BF-DDC8-2887-E9A2830F1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1912C-D1D2-2484-CA8F-5A720A469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1CFEF-B471-6726-ED5C-8A03207AD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3005D-283C-A5DC-BDCA-2AE938F4C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988DC-0292-E266-2D38-4850BA59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63473-480A-49ED-5121-F56B9042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D508C-12FD-20F7-CBB5-05F43ABD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35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EDF9-2DC7-C3F9-DE10-642DF0E7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77FE1-D3B3-C215-F5CA-74C5B3AC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BB430-D81D-3C16-9477-A6CDF931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B6021-1A0B-209A-51A2-9C855C1F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728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583C8-5508-0FE1-A935-9F609D53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58805-111F-F455-BE31-DC53094D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3B8E-03DF-3F40-493B-6F60C08D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36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A10D-F1E2-D24E-D998-3DA31256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1FAE-04B7-5105-8ACB-477C203D4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7499B-5D85-00B2-4928-0701787CE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694AF-E8A5-3574-AC0C-A0C19C4E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AED61-A987-F756-D2EE-B106F4E0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0CD81-4AE0-653D-C520-9473F221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924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9D64-5EDD-DEE9-9A49-E887D1EDC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F3657-DDD4-A37C-DDD6-EB1E20D3F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A9BE7-B67A-ABAB-9669-03363FDED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13182-13A1-3FCF-A48B-C7D8C7AD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C345-5A75-09AB-3371-47E90076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9ECA-6E67-84CE-50FA-5DBB0232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344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EB916A-BAF2-1C47-ABA9-620B2891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FC082-D3C9-0F24-6022-A5FCAECFE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2451B-0099-0C51-0D95-3E2FBF048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1FEB23-FA02-4BB3-AE47-2C8999091159}" type="datetimeFigureOut">
              <a:rPr lang="nl-NL" smtClean="0"/>
              <a:t>5-2-2026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B3CAA-E11C-C747-B026-ABCDAE18E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188A6-8EA7-0151-F6BF-F9ACC9D9A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F1F6B-2E3B-4C4E-A8F6-1EB451849B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84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12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-TI-DEV/TI-S4/tree/main/programm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8AB0-A3D4-51EB-735E-387750ACA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37" y="277783"/>
            <a:ext cx="1981200" cy="1020763"/>
          </a:xfrm>
        </p:spPr>
        <p:txBody>
          <a:bodyPr/>
          <a:lstStyle/>
          <a:p>
            <a:r>
              <a:rPr lang="en-US" dirty="0"/>
              <a:t>S4</a:t>
            </a:r>
            <a:endParaRPr lang="nl-NL" dirty="0"/>
          </a:p>
        </p:txBody>
      </p:sp>
      <p:pic>
        <p:nvPicPr>
          <p:cNvPr id="1026" name="Picture 2" descr="Detecting and Tracking Moving Objects with Background Subtractors using  OpenCV | by siromer | Medium">
            <a:extLst>
              <a:ext uri="{FF2B5EF4-FFF2-40B4-BE49-F238E27FC236}">
                <a16:creationId xmlns:a16="http://schemas.microsoft.com/office/drawing/2014/main" id="{6A3BEF0E-B3AF-F828-3134-D3298569F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114" y="523384"/>
            <a:ext cx="3233793" cy="14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zebo Physics: Physics simulation concepts">
            <a:extLst>
              <a:ext uri="{FF2B5EF4-FFF2-40B4-BE49-F238E27FC236}">
                <a16:creationId xmlns:a16="http://schemas.microsoft.com/office/drawing/2014/main" id="{05AB35AC-1734-7556-E0BF-B96E5A1A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" y="2836719"/>
            <a:ext cx="4741965" cy="258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E63F20-12B6-5E8B-C449-C5473EC79C97}"/>
              </a:ext>
            </a:extLst>
          </p:cNvPr>
          <p:cNvCxnSpPr/>
          <p:nvPr/>
        </p:nvCxnSpPr>
        <p:spPr>
          <a:xfrm>
            <a:off x="5314121" y="1331402"/>
            <a:ext cx="0" cy="50088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BD1FF6-5716-B051-7181-F89539AF305C}"/>
              </a:ext>
            </a:extLst>
          </p:cNvPr>
          <p:cNvSpPr txBox="1"/>
          <p:nvPr/>
        </p:nvSpPr>
        <p:spPr>
          <a:xfrm>
            <a:off x="1967948" y="5970950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Simulatie</a:t>
            </a:r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EB370-1B0C-EE24-D244-1E55DF710AD0}"/>
              </a:ext>
            </a:extLst>
          </p:cNvPr>
          <p:cNvSpPr txBox="1"/>
          <p:nvPr/>
        </p:nvSpPr>
        <p:spPr>
          <a:xfrm>
            <a:off x="8412613" y="6174611"/>
            <a:ext cx="107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  <a:endParaRPr lang="nl-NL" dirty="0"/>
          </a:p>
        </p:txBody>
      </p:sp>
      <p:pic>
        <p:nvPicPr>
          <p:cNvPr id="1030" name="Picture 6" descr="A* search algorithm visualizer on Make a GIF">
            <a:extLst>
              <a:ext uri="{FF2B5EF4-FFF2-40B4-BE49-F238E27FC236}">
                <a16:creationId xmlns:a16="http://schemas.microsoft.com/office/drawing/2014/main" id="{2E618278-83D6-904F-03EC-7F76921D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971" y="2722038"/>
            <a:ext cx="2245475" cy="15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F2B138-686B-88E9-CE12-53D6E5D79120}"/>
              </a:ext>
            </a:extLst>
          </p:cNvPr>
          <p:cNvSpPr txBox="1"/>
          <p:nvPr/>
        </p:nvSpPr>
        <p:spPr>
          <a:xfrm>
            <a:off x="6524334" y="115411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Vision algorithms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D75F32-0DD4-092D-E78D-8688D2E4CF39}"/>
              </a:ext>
            </a:extLst>
          </p:cNvPr>
          <p:cNvSpPr txBox="1"/>
          <p:nvPr/>
        </p:nvSpPr>
        <p:spPr>
          <a:xfrm>
            <a:off x="9793082" y="2275424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algorithms</a:t>
            </a:r>
            <a:endParaRPr lang="nl-NL" dirty="0"/>
          </a:p>
        </p:txBody>
      </p:sp>
      <p:pic>
        <p:nvPicPr>
          <p:cNvPr id="1032" name="Picture 8" descr="Initializing Neural Networks Tutorial, Automatic Annotation, The Robots are  Winning, Drones Go Commercial">
            <a:extLst>
              <a:ext uri="{FF2B5EF4-FFF2-40B4-BE49-F238E27FC236}">
                <a16:creationId xmlns:a16="http://schemas.microsoft.com/office/drawing/2014/main" id="{E5ED3FDD-8E60-1EFB-464C-472B583C4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2834740"/>
            <a:ext cx="2643909" cy="14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9E15F-4D60-060F-5C3A-15D36F625DE3}"/>
              </a:ext>
            </a:extLst>
          </p:cNvPr>
          <p:cNvSpPr txBox="1"/>
          <p:nvPr/>
        </p:nvSpPr>
        <p:spPr>
          <a:xfrm>
            <a:off x="6924001" y="2460090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NN algorithms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155E7-6985-12C4-1F4C-7154F2F441B5}"/>
              </a:ext>
            </a:extLst>
          </p:cNvPr>
          <p:cNvSpPr txBox="1"/>
          <p:nvPr/>
        </p:nvSpPr>
        <p:spPr>
          <a:xfrm>
            <a:off x="9793082" y="4946418"/>
            <a:ext cx="157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 container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B13F8-923A-4EBE-461E-183B5149F935}"/>
              </a:ext>
            </a:extLst>
          </p:cNvPr>
          <p:cNvSpPr txBox="1"/>
          <p:nvPr/>
        </p:nvSpPr>
        <p:spPr>
          <a:xfrm>
            <a:off x="5910942" y="4685117"/>
            <a:ext cx="1321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</a:t>
            </a:r>
          </a:p>
          <a:p>
            <a:r>
              <a:rPr lang="en-US" dirty="0"/>
              <a:t>- </a:t>
            </a:r>
            <a:r>
              <a:rPr lang="en-US" dirty="0" err="1"/>
              <a:t>stl</a:t>
            </a:r>
            <a:endParaRPr lang="en-US" dirty="0"/>
          </a:p>
          <a:p>
            <a:r>
              <a:rPr lang="en-US" dirty="0"/>
              <a:t>- templates</a:t>
            </a:r>
          </a:p>
          <a:p>
            <a:r>
              <a:rPr lang="nl-NL" dirty="0"/>
              <a:t>- </a:t>
            </a:r>
            <a:r>
              <a:rPr lang="nl-NL" dirty="0" err="1"/>
              <a:t>patterns</a:t>
            </a:r>
            <a:endParaRPr lang="nl-NL" dirty="0"/>
          </a:p>
          <a:p>
            <a:r>
              <a:rPr lang="nl-NL" dirty="0"/>
              <a:t>- ...</a:t>
            </a:r>
          </a:p>
          <a:p>
            <a:r>
              <a:rPr lang="nl-NL" dirty="0"/>
              <a:t>- ...</a:t>
            </a:r>
          </a:p>
        </p:txBody>
      </p:sp>
      <p:pic>
        <p:nvPicPr>
          <p:cNvPr id="1034" name="Picture 10" descr="What is a PID Controller? on Make a GIF">
            <a:extLst>
              <a:ext uri="{FF2B5EF4-FFF2-40B4-BE49-F238E27FC236}">
                <a16:creationId xmlns:a16="http://schemas.microsoft.com/office/drawing/2014/main" id="{2FA5105E-6352-5607-2D4B-8DF721F0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978" y="675021"/>
            <a:ext cx="2173355" cy="122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EA229-2F4A-7F23-11B3-D562B0E77867}"/>
              </a:ext>
            </a:extLst>
          </p:cNvPr>
          <p:cNvSpPr txBox="1"/>
          <p:nvPr/>
        </p:nvSpPr>
        <p:spPr>
          <a:xfrm>
            <a:off x="10074190" y="244895"/>
            <a:ext cx="142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PID control</a:t>
            </a:r>
            <a:endParaRPr lang="nl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0AB5BD-0DAE-B167-E57D-38C28E63E4F0}"/>
              </a:ext>
            </a:extLst>
          </p:cNvPr>
          <p:cNvSpPr txBox="1"/>
          <p:nvPr/>
        </p:nvSpPr>
        <p:spPr>
          <a:xfrm>
            <a:off x="7928112" y="4961778"/>
            <a:ext cx="123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O</a:t>
            </a:r>
            <a:endParaRPr lang="nl-NL" dirty="0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F23E9476-96DA-AD8E-2B80-3FE6C002308C}"/>
              </a:ext>
            </a:extLst>
          </p:cNvPr>
          <p:cNvSpPr/>
          <p:nvPr/>
        </p:nvSpPr>
        <p:spPr>
          <a:xfrm rot="19461505">
            <a:off x="5017487" y="3337322"/>
            <a:ext cx="1202633" cy="36933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B1118-B006-BAA4-89A1-4BBB0A43DF50}"/>
              </a:ext>
            </a:extLst>
          </p:cNvPr>
          <p:cNvSpPr txBox="1"/>
          <p:nvPr/>
        </p:nvSpPr>
        <p:spPr>
          <a:xfrm>
            <a:off x="9879217" y="5998313"/>
            <a:ext cx="157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gastsprekers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46976-D833-B136-084C-335029570ACB}"/>
              </a:ext>
            </a:extLst>
          </p:cNvPr>
          <p:cNvSpPr txBox="1"/>
          <p:nvPr/>
        </p:nvSpPr>
        <p:spPr>
          <a:xfrm>
            <a:off x="7722755" y="5472365"/>
            <a:ext cx="4370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jouw verdere loopbaan (stage, INNO, ...)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549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A67-F832-DDAF-649D-80625EE7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S3 -&gt; S4, </a:t>
            </a:r>
            <a:r>
              <a:rPr lang="en-US" dirty="0" err="1"/>
              <a:t>veranderingen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D807-EFBC-0AFA-AF2F-06DBFCC68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Nieuwe</a:t>
            </a:r>
            <a:r>
              <a:rPr lang="en-US" dirty="0"/>
              <a:t>" </a:t>
            </a:r>
            <a:r>
              <a:rPr lang="en-US" dirty="0" err="1"/>
              <a:t>leeruitkomsten</a:t>
            </a:r>
            <a:endParaRPr lang="en-US" dirty="0"/>
          </a:p>
          <a:p>
            <a:r>
              <a:rPr lang="en-US" dirty="0" err="1"/>
              <a:t>Hogere</a:t>
            </a:r>
            <a:r>
              <a:rPr lang="en-US" dirty="0"/>
              <a:t> eigen/team </a:t>
            </a:r>
            <a:r>
              <a:rPr lang="en-US" dirty="0" err="1"/>
              <a:t>verantwoordelijkheid</a:t>
            </a:r>
            <a:endParaRPr lang="en-US" dirty="0"/>
          </a:p>
          <a:p>
            <a:r>
              <a:rPr lang="en-US" dirty="0" err="1"/>
              <a:t>Aanwezigheid</a:t>
            </a:r>
            <a:r>
              <a:rPr lang="en-US" dirty="0"/>
              <a:t> (canvas)</a:t>
            </a:r>
          </a:p>
          <a:p>
            <a:r>
              <a:rPr lang="en-US" dirty="0" err="1"/>
              <a:t>Nadruk</a:t>
            </a:r>
            <a:r>
              <a:rPr lang="en-US" dirty="0"/>
              <a:t> op </a:t>
            </a:r>
            <a:r>
              <a:rPr lang="en-US" dirty="0" err="1"/>
              <a:t>zelf</a:t>
            </a:r>
            <a:r>
              <a:rPr lang="en-US" dirty="0"/>
              <a:t> feedback </a:t>
            </a:r>
            <a:r>
              <a:rPr lang="en-US" dirty="0" err="1"/>
              <a:t>vergaren</a:t>
            </a:r>
            <a:r>
              <a:rPr lang="en-US" dirty="0"/>
              <a:t> (Inno/stage)</a:t>
            </a:r>
          </a:p>
          <a:p>
            <a:r>
              <a:rPr lang="en-US" dirty="0" err="1"/>
              <a:t>Klaarstomen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stage...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61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2B71A-B93B-4A09-6590-283481187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echschild Spruch 12x18cm Keep Calm and be Awesome">
            <a:extLst>
              <a:ext uri="{FF2B5EF4-FFF2-40B4-BE49-F238E27FC236}">
                <a16:creationId xmlns:a16="http://schemas.microsoft.com/office/drawing/2014/main" id="{0913C527-21CC-A777-6CBD-786B1259D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40" y="656910"/>
            <a:ext cx="3696119" cy="55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8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en over Why – Blader in stockfoto's, vectoren en video's over  90,714 | Adobe Stock">
            <a:extLst>
              <a:ext uri="{FF2B5EF4-FFF2-40B4-BE49-F238E27FC236}">
                <a16:creationId xmlns:a16="http://schemas.microsoft.com/office/drawing/2014/main" id="{F3E18DB3-0F44-148F-9BE1-0CBF1163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1714500"/>
            <a:ext cx="64293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75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45B5-6BA6-E2EE-223E-E0C9608A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Opdrachtgevers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65B4A-6B39-AB17-14DB-9C708513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4432"/>
            <a:ext cx="4262077" cy="190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FA651-EF8A-AC1D-6937-B214BE92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1072"/>
            <a:ext cx="5125931" cy="190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8A8AA-7C3E-BD9A-0E29-0DB8ECE88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65" y="3924177"/>
            <a:ext cx="4816579" cy="234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FC9428-6737-0011-0C76-B6E9D198F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762" y="4536680"/>
            <a:ext cx="5054830" cy="133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5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/>
          <p:nvPr/>
        </p:nvPicPr>
        <p:blipFill>
          <a:blip r:embed="rId3"/>
          <a:stretch/>
        </p:blipFill>
        <p:spPr>
          <a:xfrm>
            <a:off x="7200000" y="0"/>
            <a:ext cx="5025240" cy="685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36240" y="115560"/>
            <a:ext cx="11089800" cy="1009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nl-NL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Jan Halsema</a:t>
            </a:r>
            <a:endParaRPr lang="nl-NL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8" name="Afbeelding 1"/>
          <p:cNvPicPr/>
          <p:nvPr/>
        </p:nvPicPr>
        <p:blipFill>
          <a:blip r:embed="rId4"/>
          <a:stretch/>
        </p:blipFill>
        <p:spPr>
          <a:xfrm>
            <a:off x="4786920" y="180000"/>
            <a:ext cx="1153080" cy="119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Picture 78"/>
          <p:cNvPicPr/>
          <p:nvPr/>
        </p:nvPicPr>
        <p:blipFill>
          <a:blip r:embed="rId5"/>
          <a:stretch/>
        </p:blipFill>
        <p:spPr>
          <a:xfrm>
            <a:off x="1834920" y="540000"/>
            <a:ext cx="4105080" cy="162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0" name="Graphic 79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5160960" y="1080000"/>
            <a:ext cx="1919520" cy="16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Picture 80"/>
          <p:cNvPicPr/>
          <p:nvPr/>
        </p:nvPicPr>
        <p:blipFill>
          <a:blip r:embed="rId8"/>
          <a:srcRect l="33019" t="10297" r="18548" b="8579"/>
          <a:stretch/>
        </p:blipFill>
        <p:spPr>
          <a:xfrm>
            <a:off x="2255040" y="1800000"/>
            <a:ext cx="2784960" cy="288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Picture 81"/>
          <p:cNvPicPr/>
          <p:nvPr/>
        </p:nvPicPr>
        <p:blipFill>
          <a:blip r:embed="rId9"/>
          <a:srcRect l="21995" t="5031" r="18524" b="2627"/>
          <a:stretch/>
        </p:blipFill>
        <p:spPr>
          <a:xfrm>
            <a:off x="57240" y="2487960"/>
            <a:ext cx="2102760" cy="435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3" name="Picture 82"/>
          <p:cNvPicPr/>
          <p:nvPr/>
        </p:nvPicPr>
        <p:blipFill>
          <a:blip r:embed="rId10"/>
          <a:stretch/>
        </p:blipFill>
        <p:spPr>
          <a:xfrm>
            <a:off x="5040000" y="2340000"/>
            <a:ext cx="2160000" cy="2062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Picture 83"/>
          <p:cNvPicPr/>
          <p:nvPr/>
        </p:nvPicPr>
        <p:blipFill>
          <a:blip r:embed="rId11"/>
          <a:stretch/>
        </p:blipFill>
        <p:spPr>
          <a:xfrm>
            <a:off x="2246400" y="4964760"/>
            <a:ext cx="3333600" cy="187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Picture 84"/>
          <p:cNvPicPr/>
          <p:nvPr/>
        </p:nvPicPr>
        <p:blipFill>
          <a:blip r:embed="rId12"/>
          <a:stretch/>
        </p:blipFill>
        <p:spPr>
          <a:xfrm>
            <a:off x="6120000" y="4456800"/>
            <a:ext cx="3960000" cy="238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6" name="Picture 85"/>
          <p:cNvPicPr/>
          <p:nvPr/>
        </p:nvPicPr>
        <p:blipFill>
          <a:blip r:embed="rId13"/>
          <a:stretch/>
        </p:blipFill>
        <p:spPr>
          <a:xfrm>
            <a:off x="7380000" y="1620000"/>
            <a:ext cx="4571640" cy="2880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F83F-0C91-93D4-E36E-752E5DAF5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C31AB-B847-FB39-BE80-E7C7C509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95" y="423005"/>
            <a:ext cx="397584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Hasan Kurt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- 2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jaar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bij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HU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4" name="Picture 10" descr="Contact - Tree-C">
            <a:extLst>
              <a:ext uri="{FF2B5EF4-FFF2-40B4-BE49-F238E27FC236}">
                <a16:creationId xmlns:a16="http://schemas.microsoft.com/office/drawing/2014/main" id="{165AF4C3-2032-74C5-FB2D-2C83D7781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5464" y="423005"/>
            <a:ext cx="2272972" cy="133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bs at Alten Nederland | Jobs | Magnet.me (en)">
            <a:extLst>
              <a:ext uri="{FF2B5EF4-FFF2-40B4-BE49-F238E27FC236}">
                <a16:creationId xmlns:a16="http://schemas.microsoft.com/office/drawing/2014/main" id="{E945B236-82D6-DBE9-E068-D85138C9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169" y="2622301"/>
            <a:ext cx="1545844" cy="15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exagon">
            <a:extLst>
              <a:ext uri="{FF2B5EF4-FFF2-40B4-BE49-F238E27FC236}">
                <a16:creationId xmlns:a16="http://schemas.microsoft.com/office/drawing/2014/main" id="{2F2B1F80-016B-222E-FCBC-5571FB8A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9080" y="933972"/>
            <a:ext cx="3996972" cy="151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A0F8236-3F16-5269-A4CF-3B999A309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8003" y="4934736"/>
            <a:ext cx="1371485" cy="154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8EA96F-2A44-F349-67DA-8FCE9492D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080" y="4429826"/>
            <a:ext cx="3996972" cy="1343711"/>
          </a:xfrm>
          <a:prstGeom prst="rect">
            <a:avLst/>
          </a:prstGeom>
        </p:spPr>
      </p:pic>
      <p:pic>
        <p:nvPicPr>
          <p:cNvPr id="1040" name="Picture 16" descr="Lua logo - Free Icon PNG, SVG">
            <a:extLst>
              <a:ext uri="{FF2B5EF4-FFF2-40B4-BE49-F238E27FC236}">
                <a16:creationId xmlns:a16="http://schemas.microsoft.com/office/drawing/2014/main" id="{4C095E19-B230-1441-88F7-86020585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452" y="1276305"/>
            <a:ext cx="2291936" cy="114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ths">
            <a:extLst>
              <a:ext uri="{FF2B5EF4-FFF2-40B4-BE49-F238E27FC236}">
                <a16:creationId xmlns:a16="http://schemas.microsoft.com/office/drawing/2014/main" id="{7B9DD318-0ACD-83CC-A3BE-29066FED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775" y="2545350"/>
            <a:ext cx="1929225" cy="19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837525-3C75-4A78-A3C7-E995B48632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68" y="2810605"/>
            <a:ext cx="2129397" cy="31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73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8">
            <a:extLst>
              <a:ext uri="{FF2B5EF4-FFF2-40B4-BE49-F238E27FC236}">
                <a16:creationId xmlns:a16="http://schemas.microsoft.com/office/drawing/2014/main" id="{7C8C75E8-6AC6-BA9C-4646-880053F3A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363" y="2198511"/>
            <a:ext cx="1905940" cy="19153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0526411-8438-3CE0-78B8-D6384216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72" y="115557"/>
            <a:ext cx="11090275" cy="1009651"/>
          </a:xfrm>
        </p:spPr>
        <p:txBody>
          <a:bodyPr/>
          <a:lstStyle/>
          <a:p>
            <a:r>
              <a:rPr lang="nl-NL" dirty="0"/>
              <a:t>Bart </a:t>
            </a:r>
            <a:r>
              <a:rPr lang="nl-NL" dirty="0" err="1"/>
              <a:t>Bozon</a:t>
            </a:r>
            <a:endParaRPr lang="nl-NL" dirty="0"/>
          </a:p>
        </p:txBody>
      </p:sp>
      <p:pic>
        <p:nvPicPr>
          <p:cNvPr id="4" name="Afbeelding 4" descr="Afbeelding met vloer, binnen, plafond&#10;&#10;Automatisch gegenereerde beschrijving">
            <a:extLst>
              <a:ext uri="{FF2B5EF4-FFF2-40B4-BE49-F238E27FC236}">
                <a16:creationId xmlns:a16="http://schemas.microsoft.com/office/drawing/2014/main" id="{E504E8FA-CF22-E576-91EB-8651442E5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881" y="3129309"/>
            <a:ext cx="1971793" cy="2302125"/>
          </a:xfrm>
          <a:prstGeom prst="rect">
            <a:avLst/>
          </a:prstGeom>
        </p:spPr>
      </p:pic>
      <p:pic>
        <p:nvPicPr>
          <p:cNvPr id="6" name="Picture 2" descr="Image result for tu delft logo">
            <a:extLst>
              <a:ext uri="{FF2B5EF4-FFF2-40B4-BE49-F238E27FC236}">
                <a16:creationId xmlns:a16="http://schemas.microsoft.com/office/drawing/2014/main" id="{4760EA67-A81E-3DE5-0756-CD102871B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1229647"/>
            <a:ext cx="1116220" cy="63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AF874B87-8105-1443-A867-2D758158A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178" y="1233415"/>
            <a:ext cx="3251200" cy="1747687"/>
          </a:xfrm>
          <a:prstGeom prst="rect">
            <a:avLst/>
          </a:prstGeom>
        </p:spPr>
      </p:pic>
      <p:pic>
        <p:nvPicPr>
          <p:cNvPr id="9" name="Afbeelding 9" descr="Afbeelding met licht, donker&#10;&#10;Automatisch gegenereerde beschrijving">
            <a:extLst>
              <a:ext uri="{FF2B5EF4-FFF2-40B4-BE49-F238E27FC236}">
                <a16:creationId xmlns:a16="http://schemas.microsoft.com/office/drawing/2014/main" id="{A389982A-409E-4C1B-0AD4-4784F0404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956" y="3316400"/>
            <a:ext cx="2112904" cy="2492384"/>
          </a:xfrm>
          <a:prstGeom prst="rect">
            <a:avLst/>
          </a:prstGeom>
        </p:spPr>
      </p:pic>
      <p:pic>
        <p:nvPicPr>
          <p:cNvPr id="10" name="Afbeelding 10">
            <a:extLst>
              <a:ext uri="{FF2B5EF4-FFF2-40B4-BE49-F238E27FC236}">
                <a16:creationId xmlns:a16="http://schemas.microsoft.com/office/drawing/2014/main" id="{937BB7E0-9B07-1937-BA37-E1AA6ACDB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04" y="2979326"/>
            <a:ext cx="1614312" cy="730015"/>
          </a:xfrm>
          <a:prstGeom prst="rect">
            <a:avLst/>
          </a:prstGeom>
        </p:spPr>
      </p:pic>
      <p:pic>
        <p:nvPicPr>
          <p:cNvPr id="11" name="Afbeelding 11" descr="Afbeelding met donker, sluiten, onscherp&#10;&#10;Automatisch gegenereerde beschrijving">
            <a:extLst>
              <a:ext uri="{FF2B5EF4-FFF2-40B4-BE49-F238E27FC236}">
                <a16:creationId xmlns:a16="http://schemas.microsoft.com/office/drawing/2014/main" id="{663ECEB0-2DCE-F200-9F66-13DDB5A037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1955" y="3605222"/>
            <a:ext cx="2743200" cy="2055852"/>
          </a:xfrm>
          <a:prstGeom prst="rect">
            <a:avLst/>
          </a:prstGeom>
        </p:spPr>
      </p:pic>
      <p:pic>
        <p:nvPicPr>
          <p:cNvPr id="13" name="Afbeelding 13">
            <a:extLst>
              <a:ext uri="{FF2B5EF4-FFF2-40B4-BE49-F238E27FC236}">
                <a16:creationId xmlns:a16="http://schemas.microsoft.com/office/drawing/2014/main" id="{A93F03CA-91A3-C6F2-D390-E679CB5769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9882" y="378970"/>
            <a:ext cx="2216386" cy="1706800"/>
          </a:xfrm>
          <a:prstGeom prst="rect">
            <a:avLst/>
          </a:prstGeom>
        </p:spPr>
      </p:pic>
      <p:pic>
        <p:nvPicPr>
          <p:cNvPr id="14" name="Afbeelding 14" descr="Afbeelding met tekst, binnen, computer, trein&#10;&#10;Automatisch gegenereerde beschrijving">
            <a:extLst>
              <a:ext uri="{FF2B5EF4-FFF2-40B4-BE49-F238E27FC236}">
                <a16:creationId xmlns:a16="http://schemas.microsoft.com/office/drawing/2014/main" id="{B7C0F974-1E22-8D99-E261-A9B92E774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9825" y="158045"/>
            <a:ext cx="1364129" cy="2317986"/>
          </a:xfrm>
          <a:prstGeom prst="rect">
            <a:avLst/>
          </a:prstGeom>
        </p:spPr>
      </p:pic>
      <p:pic>
        <p:nvPicPr>
          <p:cNvPr id="15" name="Afbeelding 15">
            <a:extLst>
              <a:ext uri="{FF2B5EF4-FFF2-40B4-BE49-F238E27FC236}">
                <a16:creationId xmlns:a16="http://schemas.microsoft.com/office/drawing/2014/main" id="{9248B611-A575-C418-7435-F1F32ACD57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0993" y="155105"/>
            <a:ext cx="1397941" cy="781050"/>
          </a:xfrm>
          <a:prstGeom prst="rect">
            <a:avLst/>
          </a:prstGeom>
        </p:spPr>
      </p:pic>
      <p:pic>
        <p:nvPicPr>
          <p:cNvPr id="16" name="Afbeelding 16" descr="Afbeelding met persoon, wedstrijd, binnen, naald&#10;&#10;Automatisch gegenereerde beschrijving">
            <a:extLst>
              <a:ext uri="{FF2B5EF4-FFF2-40B4-BE49-F238E27FC236}">
                <a16:creationId xmlns:a16="http://schemas.microsoft.com/office/drawing/2014/main" id="{24FB4D65-2FB6-23C4-1A13-115B81F22E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623" y="2636117"/>
            <a:ext cx="2037644" cy="1350582"/>
          </a:xfrm>
          <a:prstGeom prst="rect">
            <a:avLst/>
          </a:prstGeom>
        </p:spPr>
      </p:pic>
      <p:pic>
        <p:nvPicPr>
          <p:cNvPr id="17" name="Afbeelding 17">
            <a:extLst>
              <a:ext uri="{FF2B5EF4-FFF2-40B4-BE49-F238E27FC236}">
                <a16:creationId xmlns:a16="http://schemas.microsoft.com/office/drawing/2014/main" id="{FDADDCB5-3BDA-873B-B2C7-1F96B14E1D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1733" y="2781771"/>
            <a:ext cx="1642535" cy="1651941"/>
          </a:xfrm>
          <a:prstGeom prst="rect">
            <a:avLst/>
          </a:prstGeom>
        </p:spPr>
      </p:pic>
      <p:pic>
        <p:nvPicPr>
          <p:cNvPr id="19" name="Afbeelding 19">
            <a:extLst>
              <a:ext uri="{FF2B5EF4-FFF2-40B4-BE49-F238E27FC236}">
                <a16:creationId xmlns:a16="http://schemas.microsoft.com/office/drawing/2014/main" id="{30F84F81-0930-05D1-E4D8-B36002E8AC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1510" y="4428066"/>
            <a:ext cx="1153349" cy="1190978"/>
          </a:xfrm>
          <a:prstGeom prst="rect">
            <a:avLst/>
          </a:prstGeom>
        </p:spPr>
      </p:pic>
      <p:pic>
        <p:nvPicPr>
          <p:cNvPr id="20" name="Afbeelding 20">
            <a:extLst>
              <a:ext uri="{FF2B5EF4-FFF2-40B4-BE49-F238E27FC236}">
                <a16:creationId xmlns:a16="http://schemas.microsoft.com/office/drawing/2014/main" id="{A55B8717-90FF-3357-6C03-551D326316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8548" y="155023"/>
            <a:ext cx="1510830" cy="988178"/>
          </a:xfrm>
          <a:prstGeom prst="rect">
            <a:avLst/>
          </a:prstGeom>
        </p:spPr>
      </p:pic>
      <p:pic>
        <p:nvPicPr>
          <p:cNvPr id="22" name="Afbeelding 22">
            <a:extLst>
              <a:ext uri="{FF2B5EF4-FFF2-40B4-BE49-F238E27FC236}">
                <a16:creationId xmlns:a16="http://schemas.microsoft.com/office/drawing/2014/main" id="{0639FFDE-BED5-35AE-A43D-8DF90412E4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0029" y="805274"/>
            <a:ext cx="1350905" cy="694267"/>
          </a:xfrm>
          <a:prstGeom prst="rect">
            <a:avLst/>
          </a:prstGeo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BB5DA576-720D-5695-EE4C-41DE4D51B5E5}"/>
              </a:ext>
            </a:extLst>
          </p:cNvPr>
          <p:cNvSpPr/>
          <p:nvPr/>
        </p:nvSpPr>
        <p:spPr bwMode="auto">
          <a:xfrm>
            <a:off x="7230416" y="4704527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AAB4E0C0-B1B4-6AA1-33D6-EB1845798045}"/>
              </a:ext>
            </a:extLst>
          </p:cNvPr>
          <p:cNvSpPr/>
          <p:nvPr/>
        </p:nvSpPr>
        <p:spPr bwMode="auto">
          <a:xfrm>
            <a:off x="7371527" y="4845638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46EE0CC1-23FB-8A0B-2364-2CE5C0C7A45A}"/>
              </a:ext>
            </a:extLst>
          </p:cNvPr>
          <p:cNvSpPr/>
          <p:nvPr/>
        </p:nvSpPr>
        <p:spPr bwMode="auto">
          <a:xfrm>
            <a:off x="7512638" y="4986749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1BBEB108-1AAB-5199-1BD5-588F850DFBA9}"/>
              </a:ext>
            </a:extLst>
          </p:cNvPr>
          <p:cNvSpPr/>
          <p:nvPr/>
        </p:nvSpPr>
        <p:spPr bwMode="auto">
          <a:xfrm>
            <a:off x="7653749" y="5127860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6C2F7C04-0339-450B-5BDA-40D5F8A864B4}"/>
              </a:ext>
            </a:extLst>
          </p:cNvPr>
          <p:cNvSpPr/>
          <p:nvPr/>
        </p:nvSpPr>
        <p:spPr bwMode="auto">
          <a:xfrm>
            <a:off x="7794860" y="5268971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77CB5EB3-D6E8-BDF0-3C41-390C0AEB7143}"/>
              </a:ext>
            </a:extLst>
          </p:cNvPr>
          <p:cNvSpPr/>
          <p:nvPr/>
        </p:nvSpPr>
        <p:spPr bwMode="auto">
          <a:xfrm>
            <a:off x="7935971" y="5410082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94B71581-A8DE-0F9E-CF4B-3CD4527E6355}"/>
              </a:ext>
            </a:extLst>
          </p:cNvPr>
          <p:cNvSpPr/>
          <p:nvPr/>
        </p:nvSpPr>
        <p:spPr bwMode="auto">
          <a:xfrm>
            <a:off x="8077082" y="5551193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AE9F0F40-F09E-A5F1-B0A6-8C8791BDAFE1}"/>
              </a:ext>
            </a:extLst>
          </p:cNvPr>
          <p:cNvSpPr/>
          <p:nvPr/>
        </p:nvSpPr>
        <p:spPr bwMode="auto">
          <a:xfrm>
            <a:off x="8218193" y="5692304"/>
            <a:ext cx="914400" cy="91440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1" name="Afbeelding 31">
            <a:extLst>
              <a:ext uri="{FF2B5EF4-FFF2-40B4-BE49-F238E27FC236}">
                <a16:creationId xmlns:a16="http://schemas.microsoft.com/office/drawing/2014/main" id="{CEE2ABB6-8FA7-DB33-3E86-1BB8EB78F1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18697" y="4844007"/>
            <a:ext cx="1868312" cy="1309244"/>
          </a:xfrm>
          <a:prstGeom prst="rect">
            <a:avLst/>
          </a:prstGeom>
        </p:spPr>
      </p:pic>
      <p:pic>
        <p:nvPicPr>
          <p:cNvPr id="32" name="Afbeelding 32" descr="Afbeelding met kom, voedsel, schotel, groente&#10;&#10;Automatisch gegenereerde beschrijving">
            <a:extLst>
              <a:ext uri="{FF2B5EF4-FFF2-40B4-BE49-F238E27FC236}">
                <a16:creationId xmlns:a16="http://schemas.microsoft.com/office/drawing/2014/main" id="{051EA1C5-7702-791B-D491-F54B3DDC35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535" y="5549017"/>
            <a:ext cx="1706857" cy="11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9774-72E2-0556-4740-C8CD026A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5" y="-206477"/>
            <a:ext cx="10515600" cy="1325563"/>
          </a:xfrm>
        </p:spPr>
        <p:txBody>
          <a:bodyPr/>
          <a:lstStyle/>
          <a:p>
            <a:r>
              <a:rPr lang="en-US" dirty="0" err="1"/>
              <a:t>Terugkoppeling</a:t>
            </a:r>
            <a:r>
              <a:rPr lang="en-US" dirty="0"/>
              <a:t> S3 feedback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BC59-79BB-A768-44E5-A7A362BEF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030" y="981435"/>
            <a:ext cx="9801531" cy="6009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Meer </a:t>
            </a:r>
            <a:r>
              <a:rPr lang="en-US" dirty="0" err="1"/>
              <a:t>onderwijs</a:t>
            </a:r>
            <a:endParaRPr lang="en-US" dirty="0"/>
          </a:p>
          <a:p>
            <a:pPr lvl="1"/>
            <a:r>
              <a:rPr lang="en-US" dirty="0" err="1"/>
              <a:t>FreeRTOS</a:t>
            </a:r>
            <a:r>
              <a:rPr lang="en-US" dirty="0"/>
              <a:t> 5 extra lessen</a:t>
            </a:r>
          </a:p>
          <a:p>
            <a:pPr lvl="1"/>
            <a:r>
              <a:rPr lang="en-US" dirty="0"/>
              <a:t>STD extra lessen</a:t>
            </a:r>
          </a:p>
          <a:p>
            <a:pPr lvl="1"/>
            <a:r>
              <a:rPr lang="en-US" dirty="0"/>
              <a:t>C++ </a:t>
            </a:r>
            <a:r>
              <a:rPr lang="en-US" dirty="0" err="1"/>
              <a:t>verbeterd</a:t>
            </a:r>
            <a:endParaRPr lang="en-US" dirty="0"/>
          </a:p>
          <a:p>
            <a:pPr lvl="1"/>
            <a:r>
              <a:rPr lang="en-US" dirty="0"/>
              <a:t>Template </a:t>
            </a:r>
            <a:r>
              <a:rPr lang="en-US" dirty="0" err="1"/>
              <a:t>FreeRTOS</a:t>
            </a:r>
            <a:r>
              <a:rPr lang="en-US" dirty="0"/>
              <a:t> + STD </a:t>
            </a:r>
          </a:p>
          <a:p>
            <a:pPr lvl="1"/>
            <a:r>
              <a:rPr lang="en-US" dirty="0" err="1"/>
              <a:t>Heldere</a:t>
            </a:r>
            <a:r>
              <a:rPr lang="en-US" dirty="0"/>
              <a:t> regels hoe use cases en STD's </a:t>
            </a:r>
            <a:r>
              <a:rPr lang="en-US" dirty="0" err="1"/>
              <a:t>opgezet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pPr lvl="1"/>
            <a:r>
              <a:rPr lang="en-US" dirty="0"/>
              <a:t>Kleine </a:t>
            </a:r>
            <a:r>
              <a:rPr lang="en-US" dirty="0" err="1"/>
              <a:t>fouten</a:t>
            </a:r>
            <a:r>
              <a:rPr lang="en-US" dirty="0"/>
              <a:t> uit </a:t>
            </a:r>
            <a:r>
              <a:rPr lang="en-US" dirty="0" err="1"/>
              <a:t>lesmateriaal</a:t>
            </a:r>
            <a:r>
              <a:rPr lang="en-US" dirty="0"/>
              <a:t> </a:t>
            </a:r>
            <a:r>
              <a:rPr lang="en-US" dirty="0" err="1"/>
              <a:t>halen</a:t>
            </a:r>
            <a:r>
              <a:rPr lang="en-US" dirty="0"/>
              <a:t> </a:t>
            </a:r>
          </a:p>
          <a:p>
            <a:r>
              <a:rPr lang="nl-NL" dirty="0" err="1"/>
              <a:t>Alignment</a:t>
            </a:r>
            <a:r>
              <a:rPr lang="nl-NL" dirty="0"/>
              <a:t> canvas/</a:t>
            </a:r>
            <a:r>
              <a:rPr lang="nl-NL" dirty="0" err="1"/>
              <a:t>github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Eenduidig en consistent.  </a:t>
            </a:r>
            <a:r>
              <a:rPr lang="nl-NL" b="1" dirty="0"/>
              <a:t>S4</a:t>
            </a:r>
          </a:p>
          <a:p>
            <a:pPr lvl="1"/>
            <a:r>
              <a:rPr lang="nl-NL" dirty="0"/>
              <a:t>Opschonen oude opdrachten (of op zijn minst onzichtbaar maken). </a:t>
            </a:r>
            <a:r>
              <a:rPr lang="nl-NL" b="1" dirty="0"/>
              <a:t>S4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Due</a:t>
            </a:r>
            <a:r>
              <a:rPr lang="nl-NL" dirty="0"/>
              <a:t> date </a:t>
            </a:r>
            <a:r>
              <a:rPr lang="nl-NL" dirty="0" err="1"/>
              <a:t>updated</a:t>
            </a:r>
            <a:r>
              <a:rPr lang="nl-NL" dirty="0"/>
              <a:t> &amp; overzicht .  </a:t>
            </a:r>
            <a:r>
              <a:rPr lang="nl-NL" b="1" dirty="0"/>
              <a:t>S4</a:t>
            </a:r>
            <a:endParaRPr lang="nl-NL" dirty="0"/>
          </a:p>
          <a:p>
            <a:r>
              <a:rPr lang="nl-NL" dirty="0"/>
              <a:t>Overlap game / project</a:t>
            </a:r>
          </a:p>
          <a:p>
            <a:pPr lvl="1"/>
            <a:r>
              <a:rPr lang="nl-NL" dirty="0"/>
              <a:t>start veel eerder met game. Houdt assessment game ergens halverwege </a:t>
            </a:r>
          </a:p>
          <a:p>
            <a:r>
              <a:rPr lang="nl-NL" dirty="0"/>
              <a:t>Scrumboard </a:t>
            </a:r>
          </a:p>
          <a:p>
            <a:pPr lvl="1"/>
            <a:r>
              <a:rPr lang="nl-NL" dirty="0"/>
              <a:t>dichter op individuele opdrachten (ook als docent) </a:t>
            </a:r>
            <a:r>
              <a:rPr lang="nl-NL" b="1" dirty="0"/>
              <a:t>S4</a:t>
            </a:r>
            <a:endParaRPr lang="nl-NL" dirty="0"/>
          </a:p>
          <a:p>
            <a:r>
              <a:rPr lang="nl-NL" dirty="0"/>
              <a:t>Feedback</a:t>
            </a:r>
          </a:p>
          <a:p>
            <a:pPr lvl="1"/>
            <a:r>
              <a:rPr lang="nl-NL" dirty="0"/>
              <a:t>op canvas duidelijk makkelijk welke feedback te verwachten is. </a:t>
            </a:r>
            <a:r>
              <a:rPr lang="nl-NL" b="1" dirty="0"/>
              <a:t>S4 (DEMO)</a:t>
            </a:r>
          </a:p>
          <a:p>
            <a:r>
              <a:rPr lang="nl-NL" dirty="0"/>
              <a:t>Toetsing</a:t>
            </a:r>
          </a:p>
          <a:p>
            <a:pPr lvl="1"/>
            <a:r>
              <a:rPr lang="nl-NL" dirty="0"/>
              <a:t>Verbeterd peildocument</a:t>
            </a:r>
          </a:p>
          <a:p>
            <a:pPr lvl="1"/>
            <a:r>
              <a:rPr lang="nl-NL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748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80E4D9-0711-2EE2-9856-3CAADA153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" y="0"/>
            <a:ext cx="810798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3CC72E-382F-047F-B868-267546CBE3F9}"/>
              </a:ext>
            </a:extLst>
          </p:cNvPr>
          <p:cNvSpPr txBox="1"/>
          <p:nvPr/>
        </p:nvSpPr>
        <p:spPr>
          <a:xfrm>
            <a:off x="8603227" y="924232"/>
            <a:ext cx="339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Missen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5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opdrachten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1CB0-0662-F994-D390-2E63D2B4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Programma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D37B2-16D8-4CC7-4AFD-1C31138DB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https://github.com/HU-TI-DEV/TI-S4/tree/main/programma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8259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216</Words>
  <Application>Microsoft Office PowerPoint</Application>
  <PresentationFormat>Widescreen</PresentationFormat>
  <Paragraphs>54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S4</vt:lpstr>
      <vt:lpstr>PowerPoint Presentation</vt:lpstr>
      <vt:lpstr>Opdrachtgevers</vt:lpstr>
      <vt:lpstr>Jan Halsema</vt:lpstr>
      <vt:lpstr>Hasan Kurt  - 2 jaar bij HU </vt:lpstr>
      <vt:lpstr>Bart Bozon</vt:lpstr>
      <vt:lpstr>Terugkoppeling S3 feedback</vt:lpstr>
      <vt:lpstr>PowerPoint Presentation</vt:lpstr>
      <vt:lpstr>Programma</vt:lpstr>
      <vt:lpstr>S3 -&gt; S4, veranderingen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1</cp:revision>
  <dcterms:created xsi:type="dcterms:W3CDTF">2026-02-01T11:24:36Z</dcterms:created>
  <dcterms:modified xsi:type="dcterms:W3CDTF">2026-02-05T15:56:00Z</dcterms:modified>
</cp:coreProperties>
</file>